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3" autoAdjust="0"/>
    <p:restoredTop sz="94660"/>
  </p:normalViewPr>
  <p:slideViewPr>
    <p:cSldViewPr snapToGrid="0">
      <p:cViewPr varScale="1">
        <p:scale>
          <a:sx n="89" d="100"/>
          <a:sy n="89" d="100"/>
        </p:scale>
        <p:origin x="9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52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123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09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163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1533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80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625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598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582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241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789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A2751-063B-4C9B-9D74-967126E24148}" type="datetimeFigureOut">
              <a:rPr lang="en-US" smtClean="0"/>
              <a:t>3/21/2021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99EB79-B756-40A2-888C-13625CFEC5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752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66146"/>
            <a:ext cx="9144000" cy="1384169"/>
          </a:xfrm>
        </p:spPr>
        <p:txBody>
          <a:bodyPr>
            <a:normAutofit fontScale="90000"/>
          </a:bodyPr>
          <a:lstStyle/>
          <a:p>
            <a:r>
              <a:rPr lang="en-US" sz="4800" b="1" dirty="0" smtClean="0"/>
              <a:t>SPECIFIC EQUIPMENT USED IN ROVERS, ORBITERS and LANDERS TO FIND LIFE</a:t>
            </a:r>
            <a:endParaRPr lang="en-US" sz="3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607" y="1581375"/>
            <a:ext cx="11715077" cy="4464424"/>
          </a:xfrm>
        </p:spPr>
        <p:txBody>
          <a:bodyPr>
            <a:normAutofit/>
          </a:bodyPr>
          <a:lstStyle/>
          <a:p>
            <a:endParaRPr lang="en-US" sz="3200" dirty="0" smtClean="0"/>
          </a:p>
          <a:p>
            <a:pPr algn="just"/>
            <a:r>
              <a:rPr lang="en-US" sz="2800" dirty="0"/>
              <a:t> </a:t>
            </a:r>
            <a:r>
              <a:rPr lang="en-US" sz="2800" dirty="0" smtClean="0"/>
              <a:t>  </a:t>
            </a:r>
            <a:r>
              <a:rPr lang="en-US" sz="2800" b="1" dirty="0" smtClean="0"/>
              <a:t>Curiosity </a:t>
            </a:r>
            <a:r>
              <a:rPr lang="en-US" sz="2800" b="1" dirty="0" smtClean="0"/>
              <a:t>Rover      </a:t>
            </a:r>
            <a:r>
              <a:rPr lang="en-US" sz="2800" b="1" dirty="0" smtClean="0"/>
              <a:t> Odyssey Orbiter       Insight Lander   </a:t>
            </a:r>
            <a:r>
              <a:rPr lang="en-US" b="1" dirty="0" smtClean="0"/>
              <a:t>Reconnaissance Orbiter</a:t>
            </a:r>
            <a:endParaRPr lang="en-US" dirty="0" smtClean="0"/>
          </a:p>
          <a:p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487" y="2844347"/>
            <a:ext cx="2721686" cy="252371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9567" y="2844347"/>
            <a:ext cx="2696059" cy="252371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6195" y="2838006"/>
            <a:ext cx="2666310" cy="25300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23368" y="2838006"/>
            <a:ext cx="2413719" cy="253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876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0160" y="1183341"/>
            <a:ext cx="9617336" cy="570155"/>
          </a:xfrm>
        </p:spPr>
        <p:txBody>
          <a:bodyPr>
            <a:normAutofit fontScale="90000"/>
          </a:bodyPr>
          <a:lstStyle/>
          <a:p>
            <a:r>
              <a:rPr lang="en-US" sz="4900" b="1" dirty="0" smtClean="0"/>
              <a:t>Finding Evidence of Water on Mars</a:t>
            </a:r>
            <a:r>
              <a:rPr lang="en-US" sz="4900" b="1" dirty="0" smtClean="0"/>
              <a:t/>
            </a:r>
            <a:br>
              <a:rPr lang="en-US" sz="4900" b="1" dirty="0" smtClean="0"/>
            </a:br>
            <a:r>
              <a:rPr lang="en-US" sz="3100" b="1" dirty="0"/>
              <a:t/>
            </a:r>
            <a:br>
              <a:rPr lang="en-US" sz="3100" b="1" dirty="0"/>
            </a:br>
            <a:endParaRPr lang="en-US" sz="31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80" y="1409252"/>
            <a:ext cx="9983096" cy="5368066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         If Finding Life that Now Exists             If Finding Life that Existed</a:t>
            </a:r>
          </a:p>
          <a:p>
            <a:pPr algn="just"/>
            <a:r>
              <a:rPr lang="en-US" b="1" dirty="0" smtClean="0"/>
              <a:t>         Gamma Ray Spectrometer             Thermal Emission Imaging System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321" y="2514922"/>
            <a:ext cx="2712955" cy="248738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794902" y="5002306"/>
            <a:ext cx="3115792" cy="122637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</a:pPr>
            <a:r>
              <a:rPr lang="en-US" sz="1600" dirty="0" smtClean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From space it can detect the presence of water or ice in the soils up to 1 meter below the surface.</a:t>
            </a:r>
            <a:endParaRPr lang="en-US" sz="16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 descr="Image of THEMIS instrument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5122" y="2509277"/>
            <a:ext cx="2858955" cy="215679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/>
          <p:cNvSpPr/>
          <p:nvPr/>
        </p:nvSpPr>
        <p:spPr>
          <a:xfrm>
            <a:off x="6312164" y="5002306"/>
            <a:ext cx="3584870" cy="1226372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This equipment has the </a:t>
            </a:r>
            <a:r>
              <a:rPr lang="en-US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ability to map the surface for the distribution of minerals that are only able to form in the presence of water.</a:t>
            </a:r>
            <a:endParaRPr lang="en-US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5924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07768"/>
            <a:ext cx="10515600" cy="138557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900" b="1" dirty="0" smtClean="0"/>
              <a:t>Energy Sources for Possible Life on Mars</a:t>
            </a:r>
            <a:r>
              <a:rPr lang="en-US" sz="4900" b="1" dirty="0" smtClean="0"/>
              <a:t/>
            </a:r>
            <a:br>
              <a:rPr lang="en-US" sz="4900" b="1" dirty="0" smtClean="0"/>
            </a:br>
            <a:r>
              <a:rPr lang="en-US" b="1" dirty="0"/>
              <a:t/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796066"/>
            <a:ext cx="10515600" cy="5380898"/>
          </a:xfrm>
        </p:spPr>
        <p:txBody>
          <a:bodyPr/>
          <a:lstStyle/>
          <a:p>
            <a:pPr marL="0" indent="0" algn="ctr">
              <a:spcBef>
                <a:spcPts val="600"/>
              </a:spcBef>
              <a:buNone/>
            </a:pPr>
            <a:r>
              <a:rPr lang="en-US" b="1" dirty="0" smtClean="0"/>
              <a:t>  </a:t>
            </a:r>
          </a:p>
          <a:p>
            <a:pPr marL="0" indent="0" algn="just">
              <a:spcBef>
                <a:spcPts val="600"/>
              </a:spcBef>
              <a:buNone/>
            </a:pPr>
            <a:r>
              <a:rPr lang="en-US" dirty="0"/>
              <a:t> </a:t>
            </a:r>
            <a:r>
              <a:rPr lang="en-US" dirty="0" smtClean="0"/>
              <a:t>    If Finding Life that Now Exists            If Finding Life that Existed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en-US" b="1" dirty="0"/>
              <a:t> </a:t>
            </a:r>
            <a:r>
              <a:rPr lang="en-US" b="1" dirty="0" smtClean="0"/>
              <a:t>  Heat Flow Probe                         High Resolution Imaging</a:t>
            </a:r>
          </a:p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3555" y="2347241"/>
            <a:ext cx="2883658" cy="2323651"/>
          </a:xfrm>
          <a:prstGeom prst="rect">
            <a:avLst/>
          </a:prstGeom>
        </p:spPr>
      </p:pic>
      <p:pic>
        <p:nvPicPr>
          <p:cNvPr id="5" name="Picture 4" descr="This artist's concept that depicts NASA's InSight Mars lander fully deployed for studying the deep interior of Mars.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7891" y="2324689"/>
            <a:ext cx="2743200" cy="232365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/>
          <p:cNvSpPr/>
          <p:nvPr/>
        </p:nvSpPr>
        <p:spPr>
          <a:xfrm>
            <a:off x="6422316" y="4926836"/>
            <a:ext cx="3826136" cy="125012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Takes </a:t>
            </a:r>
            <a:r>
              <a:rPr lang="en-US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images of small objects in terrain such as gullies and layered deposits from space &amp; can identify the kinds of minerals that may provide chemical energy.</a:t>
            </a:r>
            <a:endParaRPr lang="en-US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66222" y="4931078"/>
            <a:ext cx="3711387" cy="1245886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Measures </a:t>
            </a:r>
            <a:r>
              <a:rPr lang="en-US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temperature deeper underneath to surface to help identify where sources of geothermal energy may be located.</a:t>
            </a:r>
            <a:endParaRPr lang="en-US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432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8188" y="150607"/>
            <a:ext cx="10112188" cy="2000922"/>
          </a:xfrm>
        </p:spPr>
        <p:txBody>
          <a:bodyPr>
            <a:normAutofit/>
          </a:bodyPr>
          <a:lstStyle/>
          <a:p>
            <a:r>
              <a:rPr lang="en-US" sz="4900" b="1" dirty="0" smtClean="0"/>
              <a:t>Using Rover Camera to find a General Location</a:t>
            </a:r>
            <a:r>
              <a:rPr lang="en-US" sz="4000" b="1" dirty="0" smtClean="0"/>
              <a:t/>
            </a:r>
            <a:br>
              <a:rPr lang="en-US" sz="4000" b="1" dirty="0" smtClean="0"/>
            </a:br>
            <a:endParaRPr lang="en-US" sz="31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80" y="1796527"/>
            <a:ext cx="9983096" cy="4754880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Rover </a:t>
            </a:r>
            <a:r>
              <a:rPr lang="en-US" sz="3200" b="1" dirty="0" err="1" smtClean="0"/>
              <a:t>Mastcam</a:t>
            </a:r>
            <a:endParaRPr lang="en-US" sz="3200" b="1" dirty="0" smtClean="0"/>
          </a:p>
          <a:p>
            <a:pPr algn="just"/>
            <a:endParaRPr lang="en-US" b="1" dirty="0"/>
          </a:p>
          <a:p>
            <a:pPr algn="just"/>
            <a:endParaRPr lang="en-US" b="1" dirty="0" smtClean="0"/>
          </a:p>
          <a:p>
            <a:pPr algn="just"/>
            <a:endParaRPr lang="en-US" b="1" dirty="0"/>
          </a:p>
          <a:p>
            <a:pPr algn="just"/>
            <a:endParaRPr lang="en-US" b="1" dirty="0"/>
          </a:p>
          <a:p>
            <a:pPr algn="just"/>
            <a:r>
              <a:rPr lang="en-US" dirty="0" smtClean="0"/>
              <a:t>      </a:t>
            </a:r>
          </a:p>
          <a:p>
            <a:pPr algn="just"/>
            <a:r>
              <a:rPr lang="en-US" dirty="0" smtClean="0"/>
              <a:t>           If Finding Life that Now Exists             If Finding Life that Existed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1957893" y="5077610"/>
            <a:ext cx="3442447" cy="135546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7000"/>
              </a:lnSpc>
            </a:pPr>
            <a:r>
              <a:rPr lang="en-US" sz="1600" dirty="0" smtClean="0">
                <a:solidFill>
                  <a:srgbClr val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The camera specifically looks for the best locations on the surface to find water underneath the ground based on the area that the Gamma Ray Spectrometer found from space above.</a:t>
            </a:r>
            <a:endParaRPr lang="en-US" sz="1600" dirty="0" smtClean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379286" y="5077610"/>
            <a:ext cx="3474719" cy="135546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camera specifically looks for land formations such as gullies or layered rock deposits that indicate water may have flowed in the area in the past.</a:t>
            </a:r>
            <a:endParaRPr lang="en-US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1598" y="2310094"/>
            <a:ext cx="2865368" cy="214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135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80160" y="346991"/>
            <a:ext cx="9617336" cy="1481810"/>
          </a:xfrm>
        </p:spPr>
        <p:txBody>
          <a:bodyPr>
            <a:normAutofit fontScale="90000"/>
          </a:bodyPr>
          <a:lstStyle/>
          <a:p>
            <a:r>
              <a:rPr lang="en-US" sz="4000" b="1" dirty="0" smtClean="0">
                <a:latin typeface="+mn-lt"/>
              </a:rPr>
              <a:t/>
            </a:r>
            <a:br>
              <a:rPr lang="en-US" sz="4000" b="1" dirty="0" smtClean="0">
                <a:latin typeface="+mn-lt"/>
              </a:rPr>
            </a:br>
            <a:r>
              <a:rPr lang="en-US" sz="3200" b="1" dirty="0" smtClean="0">
                <a:latin typeface="+mn-lt"/>
              </a:rPr>
              <a:t>Finding Water Beneath the Surface</a:t>
            </a:r>
            <a:br>
              <a:rPr lang="en-US" sz="3200" b="1" dirty="0" smtClean="0">
                <a:latin typeface="+mn-lt"/>
              </a:rPr>
            </a:br>
            <a:r>
              <a:rPr lang="en-US" sz="3200" b="1" dirty="0" smtClean="0">
                <a:latin typeface="+mn-lt"/>
              </a:rPr>
              <a:t>Finding Carbonate or Oxide Minerals in the Soil</a:t>
            </a:r>
            <a:r>
              <a:rPr lang="en-US" sz="4000" b="1" dirty="0" smtClean="0"/>
              <a:t/>
            </a:r>
            <a:br>
              <a:rPr lang="en-US" sz="4000" b="1" dirty="0" smtClean="0"/>
            </a:br>
            <a:endParaRPr lang="en-US" sz="31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80" y="1828801"/>
            <a:ext cx="9983096" cy="4722605"/>
          </a:xfrm>
        </p:spPr>
        <p:txBody>
          <a:bodyPr>
            <a:normAutofit/>
          </a:bodyPr>
          <a:lstStyle/>
          <a:p>
            <a:pPr algn="just"/>
            <a:r>
              <a:rPr lang="en-US" dirty="0" smtClean="0"/>
              <a:t>         If Finding Life that Now Exists             If Finding Life that Existed</a:t>
            </a:r>
          </a:p>
          <a:p>
            <a:pPr algn="just"/>
            <a:r>
              <a:rPr lang="en-US" b="1" dirty="0" smtClean="0"/>
              <a:t>         Dynamic Albedo of Neutrons         Alpha Particle X-Ray Spectrometer</a:t>
            </a:r>
            <a:endParaRPr lang="en-US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219" y="2911204"/>
            <a:ext cx="2840982" cy="19835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7873" y="2911204"/>
            <a:ext cx="2847079" cy="198352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825213" y="5109881"/>
            <a:ext cx="3506993" cy="122637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200" b="1" dirty="0" smtClean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dirty="0" smtClean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Detects </a:t>
            </a:r>
            <a:r>
              <a:rPr lang="en-US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if the minerals and soil beneath the surface contain water in </a:t>
            </a:r>
            <a:r>
              <a:rPr lang="en-US" sz="1600" dirty="0" smtClean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them using radiation, </a:t>
            </a:r>
            <a:r>
              <a:rPr lang="en-US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and whether there are layers of ice below.</a:t>
            </a:r>
            <a:endParaRPr lang="en-US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370486" y="5109880"/>
            <a:ext cx="3601851" cy="122637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rgbClr val="0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n-US" sz="1600" dirty="0" smtClean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etects </a:t>
            </a:r>
            <a:r>
              <a:rPr lang="en-US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chemical elements contained in rocks and minerals such as oxygen that make up oxides and carbonates.</a:t>
            </a:r>
            <a:endParaRPr lang="en-US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930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8188" y="86060"/>
            <a:ext cx="10112188" cy="1785772"/>
          </a:xfrm>
        </p:spPr>
        <p:txBody>
          <a:bodyPr>
            <a:normAutofit fontScale="90000"/>
          </a:bodyPr>
          <a:lstStyle/>
          <a:p>
            <a:r>
              <a:rPr lang="en-US" sz="4900" b="1" dirty="0" smtClean="0"/>
              <a:t/>
            </a:r>
            <a:br>
              <a:rPr lang="en-US" sz="4900" b="1" dirty="0" smtClean="0"/>
            </a:br>
            <a:r>
              <a:rPr lang="en-US" sz="4000" b="1" dirty="0" smtClean="0">
                <a:latin typeface="+mn-lt"/>
              </a:rPr>
              <a:t>Finding </a:t>
            </a:r>
            <a:r>
              <a:rPr lang="en-US" sz="4000" b="1" dirty="0" smtClean="0">
                <a:latin typeface="+mn-lt"/>
              </a:rPr>
              <a:t>Carbon Compounds to show that life (exists or existed</a:t>
            </a:r>
            <a:r>
              <a:rPr lang="en-US" sz="4000" b="1" dirty="0" smtClean="0">
                <a:latin typeface="+mn-lt"/>
              </a:rPr>
              <a:t>)</a:t>
            </a:r>
            <a:r>
              <a:rPr lang="en-US" sz="3100" b="1" dirty="0" smtClean="0">
                <a:latin typeface="+mn-lt"/>
              </a:rPr>
              <a:t/>
            </a:r>
            <a:br>
              <a:rPr lang="en-US" sz="3100" b="1" dirty="0" smtClean="0">
                <a:latin typeface="+mn-lt"/>
              </a:rPr>
            </a:br>
            <a:endParaRPr lang="en-US" sz="3100" b="1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80" y="1463040"/>
            <a:ext cx="9983096" cy="5088367"/>
          </a:xfrm>
        </p:spPr>
        <p:txBody>
          <a:bodyPr>
            <a:normAutofit/>
          </a:bodyPr>
          <a:lstStyle/>
          <a:p>
            <a:endParaRPr lang="en-US" b="1" dirty="0" smtClean="0"/>
          </a:p>
          <a:p>
            <a:endParaRPr lang="en-US" b="1" dirty="0" smtClean="0"/>
          </a:p>
          <a:p>
            <a:r>
              <a:rPr lang="en-US" b="1" dirty="0" smtClean="0"/>
              <a:t>Sample Analysis at Mars Instruments</a:t>
            </a:r>
          </a:p>
          <a:p>
            <a:pPr algn="just"/>
            <a:endParaRPr lang="en-US" b="1" dirty="0"/>
          </a:p>
          <a:p>
            <a:pPr algn="just"/>
            <a:endParaRPr lang="en-US" b="1" dirty="0" smtClean="0"/>
          </a:p>
          <a:p>
            <a:pPr algn="just"/>
            <a:endParaRPr lang="en-US" b="1" dirty="0"/>
          </a:p>
          <a:p>
            <a:pPr algn="just"/>
            <a:endParaRPr lang="en-US" b="1" dirty="0"/>
          </a:p>
          <a:p>
            <a:pPr algn="just"/>
            <a:r>
              <a:rPr lang="en-US" dirty="0" smtClean="0"/>
              <a:t>      </a:t>
            </a:r>
          </a:p>
          <a:p>
            <a:pPr algn="just"/>
            <a:r>
              <a:rPr lang="en-US" dirty="0" smtClean="0"/>
              <a:t>           </a:t>
            </a:r>
            <a:endParaRPr lang="en-US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815" y="3248812"/>
            <a:ext cx="2865368" cy="214895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263718" y="3395999"/>
            <a:ext cx="3504226" cy="163124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b="1" dirty="0" smtClean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n-US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Using three instruments it searches for compounds that contain carbon in them such as methane and amino acids.</a:t>
            </a:r>
            <a:endParaRPr lang="en-US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594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343</Words>
  <Application>Microsoft Office PowerPoint</Application>
  <PresentationFormat>Widescreen</PresentationFormat>
  <Paragraphs>40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SPECIFIC EQUIPMENT USED IN ROVERS, ORBITERS and LANDERS TO FIND LIFE</vt:lpstr>
      <vt:lpstr>Finding Evidence of Water on Mars  </vt:lpstr>
      <vt:lpstr>Energy Sources for Possible Life on Mars  </vt:lpstr>
      <vt:lpstr>Using Rover Camera to find a General Location </vt:lpstr>
      <vt:lpstr> Finding Water Beneath the Surface Finding Carbonate or Oxide Minerals in the Soil </vt:lpstr>
      <vt:lpstr> Finding Carbon Compounds to show that life (exists or existed)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instructions Make title at least 44 font</dc:title>
  <dc:creator>Katterman, Matthew Ernst - (mkatterman)</dc:creator>
  <cp:lastModifiedBy>mekatterman@outlook.com</cp:lastModifiedBy>
  <cp:revision>18</cp:revision>
  <dcterms:created xsi:type="dcterms:W3CDTF">2020-10-26T00:08:57Z</dcterms:created>
  <dcterms:modified xsi:type="dcterms:W3CDTF">2021-03-21T22:15:01Z</dcterms:modified>
</cp:coreProperties>
</file>

<file path=docProps/thumbnail.jpeg>
</file>